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E8424-E7C3-463D-92EB-0AEA6A28920D}" type="datetimeFigureOut">
              <a:rPr lang="en-US" smtClean="0"/>
              <a:pPr/>
              <a:t>3/28/2020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4B670-BE92-44F2-A08C-AE4CC505507D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7543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467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315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1056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848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7620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848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7848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391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7391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7315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Ikram</dc:creator>
  <cp:lastModifiedBy>Ikram</cp:lastModifiedBy>
  <cp:revision>8</cp:revision>
  <dcterms:created xsi:type="dcterms:W3CDTF">2020-03-28T10:32:53Z</dcterms:created>
  <dcterms:modified xsi:type="dcterms:W3CDTF">2020-03-28T10:51:35Z</dcterms:modified>
</cp:coreProperties>
</file>